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195E8-DB7B-4B24-AE38-6EA1F7A46986}" type="datetimeFigureOut">
              <a:rPr lang="et-EE" smtClean="0"/>
              <a:t>1.04.2015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0CE36-3E3A-4D81-BF73-276377BA3FF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72540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5CE5D-C734-446C-9BAC-430E2150AC4D}" type="datetimeFigureOut">
              <a:rPr lang="et-EE" smtClean="0"/>
              <a:t>1.04.2015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E6978-9BEE-4071-8B68-9BE64B8A73E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7018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237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567FCA-272E-444D-B251-A92852D4556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Olukord EHS-is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t-EE" dirty="0" smtClean="0"/>
              <a:t>Eesti hobuse haruseltsi üldkoosolek 14.03.2015</a:t>
            </a:r>
          </a:p>
          <a:p>
            <a:r>
              <a:rPr lang="et-EE" dirty="0" smtClean="0"/>
              <a:t>Virtsu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729562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Araabia hobune. Varssade sünd 2014 veidi vähenes. Sünd 4</a:t>
            </a:r>
          </a:p>
          <a:p>
            <a:r>
              <a:rPr lang="et-EE" dirty="0" smtClean="0"/>
              <a:t>Eesti raskevedu. Varssade sünd jäi samale tasemele aastaga. Sünd 29</a:t>
            </a:r>
          </a:p>
          <a:p>
            <a:r>
              <a:rPr lang="et-EE" dirty="0" smtClean="0"/>
              <a:t>Tori hobune. TA ja TB </a:t>
            </a:r>
            <a:r>
              <a:rPr lang="et-EE" dirty="0" err="1" smtClean="0"/>
              <a:t>kokku.Varssade</a:t>
            </a:r>
            <a:r>
              <a:rPr lang="et-EE" dirty="0" smtClean="0"/>
              <a:t> sünd kahanes oluliselt. Sünd 26</a:t>
            </a:r>
          </a:p>
          <a:p>
            <a:r>
              <a:rPr lang="et-EE" dirty="0" smtClean="0"/>
              <a:t>Eesti hobune. Varssade sünd samal tasemel kui 2013.  sünd 206</a:t>
            </a:r>
          </a:p>
          <a:p>
            <a:r>
              <a:rPr lang="et-EE" dirty="0" err="1" smtClean="0"/>
              <a:t>Trakeen</a:t>
            </a:r>
            <a:r>
              <a:rPr lang="et-EE" dirty="0" smtClean="0"/>
              <a:t> </a:t>
            </a:r>
            <a:r>
              <a:rPr lang="et-EE" smtClean="0"/>
              <a:t>sünd 12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 smtClean="0"/>
              <a:t>EHS eesti hobuse haruseltsi üldkoosolek</a:t>
            </a:r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7FCA-272E-444D-B251-A92852D4556E}" type="slidenum">
              <a:rPr lang="et-EE" smtClean="0"/>
              <a:t>2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Haruseltsid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78380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Aretusspetsialist Andres Kallaste</a:t>
            </a:r>
          </a:p>
          <a:p>
            <a:r>
              <a:rPr lang="et-EE" dirty="0" smtClean="0"/>
              <a:t>Tõuraamatupidaja </a:t>
            </a:r>
            <a:r>
              <a:rPr lang="et-EE" dirty="0" err="1" smtClean="0"/>
              <a:t>Ange</a:t>
            </a:r>
            <a:r>
              <a:rPr lang="et-EE" dirty="0" smtClean="0"/>
              <a:t> </a:t>
            </a:r>
            <a:r>
              <a:rPr lang="et-EE" dirty="0" err="1" smtClean="0"/>
              <a:t>Etti</a:t>
            </a:r>
            <a:endParaRPr lang="et-EE" dirty="0" smtClean="0"/>
          </a:p>
          <a:p>
            <a:r>
              <a:rPr lang="et-EE" dirty="0" smtClean="0"/>
              <a:t>Arendus- ja turundusspetsialist Krista Sepp</a:t>
            </a:r>
          </a:p>
          <a:p>
            <a:r>
              <a:rPr lang="et-EE" dirty="0" smtClean="0"/>
              <a:t>Raamatupidaja Alli Pillmann</a:t>
            </a:r>
          </a:p>
          <a:p>
            <a:r>
              <a:rPr lang="et-EE" smtClean="0"/>
              <a:t>Tegevjuht ????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/>
              <a:t>EHS eesti hobuse haruseltsi üldkoosolek</a:t>
            </a:r>
          </a:p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7FCA-272E-444D-B251-A92852D4556E}" type="slidenum">
              <a:rPr lang="et-EE" smtClean="0"/>
              <a:t>3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Tegevteenistus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64293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VTA otsus eesti tõugu hobuste pidamise kohta</a:t>
            </a:r>
          </a:p>
          <a:p>
            <a:r>
              <a:rPr lang="et-EE" dirty="0" smtClean="0"/>
              <a:t>Head. ???</a:t>
            </a:r>
          </a:p>
          <a:p>
            <a:r>
              <a:rPr lang="et-EE" dirty="0" smtClean="0"/>
              <a:t>Vead: Killustamine, paarituspiirangud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/>
              <a:t>EHS eesti hobuse haruseltsi üldkoosolek</a:t>
            </a:r>
          </a:p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7FCA-272E-444D-B251-A92852D4556E}" type="slidenum">
              <a:rPr lang="et-EE" smtClean="0"/>
              <a:t>4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Tõuraamatupidamine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527869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Jõudluskontroll</a:t>
            </a:r>
          </a:p>
          <a:p>
            <a:r>
              <a:rPr lang="et-EE" sz="2800" dirty="0" smtClean="0"/>
              <a:t>Koolitus/ seminar</a:t>
            </a:r>
          </a:p>
          <a:p>
            <a:r>
              <a:rPr lang="et-EE" sz="2800" dirty="0"/>
              <a:t>EHKAS-e poolt litsentseeritud täkkude aretuseks tunnustamine ka EHS-i </a:t>
            </a:r>
            <a:r>
              <a:rPr lang="et-EE" sz="2800" dirty="0" smtClean="0"/>
              <a:t>poolt</a:t>
            </a:r>
          </a:p>
          <a:p>
            <a:r>
              <a:rPr lang="et-EE" sz="2800" dirty="0" smtClean="0"/>
              <a:t>Eesti Hobuse päev. Soovivad osaleda</a:t>
            </a:r>
          </a:p>
          <a:p>
            <a:r>
              <a:rPr lang="et-EE" sz="2800" dirty="0" smtClean="0"/>
              <a:t>Ponide Tšempionaat</a:t>
            </a:r>
          </a:p>
          <a:p>
            <a:r>
              <a:rPr lang="et-EE" sz="2800" dirty="0" smtClean="0"/>
              <a:t>Rahvusvaheline turundus</a:t>
            </a:r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/>
              <a:t>EHS eesti hobuse haruseltsi üldkoosolek</a:t>
            </a:r>
          </a:p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7FCA-272E-444D-B251-A92852D4556E}" type="slidenum">
              <a:rPr lang="et-EE" smtClean="0"/>
              <a:t>5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Koostööpunktid </a:t>
            </a:r>
            <a:r>
              <a:rPr lang="et-EE" dirty="0" err="1" smtClean="0"/>
              <a:t>ETKHAS-ga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88052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Seltsi eraisikust liikmeid 165</a:t>
            </a:r>
          </a:p>
          <a:p>
            <a:r>
              <a:rPr lang="et-EE" dirty="0" smtClean="0"/>
              <a:t>Seltsi juriidilisest isikus liikmeid 17</a:t>
            </a:r>
          </a:p>
          <a:p>
            <a:r>
              <a:rPr lang="et-EE" dirty="0" smtClean="0"/>
              <a:t>Seltsi liikmetel eesti hobuseid 1675</a:t>
            </a:r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/>
              <a:t>EHS eesti hobuse haruseltsi üldkoosolek</a:t>
            </a:r>
          </a:p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7FCA-272E-444D-B251-A92852D4556E}" type="slidenum">
              <a:rPr lang="et-EE" smtClean="0"/>
              <a:t>6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Tõuraamatu statistikat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17866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Tänan tähelepanu eest. </a:t>
            </a:r>
          </a:p>
          <a:p>
            <a:endParaRPr lang="et-EE" dirty="0"/>
          </a:p>
          <a:p>
            <a:r>
              <a:rPr lang="et-EE" dirty="0" smtClean="0"/>
              <a:t>Üllar Laid 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t-EE" smtClean="0"/>
              <a:t>14.03.2015</a:t>
            </a:r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/>
              <a:t>EHS eesti hobuse haruseltsi üldkoosolek</a:t>
            </a:r>
          </a:p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67FCA-272E-444D-B251-A92852D4556E}" type="slidenum">
              <a:rPr lang="et-EE" smtClean="0"/>
              <a:t>7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92433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182</Words>
  <Application>Microsoft Office PowerPoint</Application>
  <PresentationFormat>Ekraaniseanss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8" baseType="lpstr">
      <vt:lpstr>Kogunemine</vt:lpstr>
      <vt:lpstr>Olukord EHS-is</vt:lpstr>
      <vt:lpstr>Haruseltsid</vt:lpstr>
      <vt:lpstr>Tegevteenistus</vt:lpstr>
      <vt:lpstr>Tõuraamatupidamine</vt:lpstr>
      <vt:lpstr>Koostööpunktid ETKHAS-ga</vt:lpstr>
      <vt:lpstr>Tõuraamatu statistikat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Olukord EHS-is</dc:title>
  <dc:creator>Üllar Laid</dc:creator>
  <cp:lastModifiedBy>Kasutaja</cp:lastModifiedBy>
  <cp:revision>14</cp:revision>
  <dcterms:created xsi:type="dcterms:W3CDTF">2015-03-13T20:40:49Z</dcterms:created>
  <dcterms:modified xsi:type="dcterms:W3CDTF">2015-04-01T16:10:17Z</dcterms:modified>
</cp:coreProperties>
</file>